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66" r:id="rId11"/>
    <p:sldId id="268" r:id="rId12"/>
    <p:sldId id="267" r:id="rId13"/>
    <p:sldId id="269" r:id="rId14"/>
    <p:sldId id="271" r:id="rId15"/>
    <p:sldId id="270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05"/>
    <p:restoredTop sz="94592"/>
  </p:normalViewPr>
  <p:slideViewPr>
    <p:cSldViewPr snapToGrid="0" snapToObjects="1">
      <p:cViewPr varScale="1">
        <p:scale>
          <a:sx n="74" d="100"/>
          <a:sy n="74" d="100"/>
        </p:scale>
        <p:origin x="19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3F934-A5B7-0A42-9183-5BB21DA3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/>
              <a:t>BDMM SLIDE’s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0288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0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4012</TotalTime>
  <Words>373</Words>
  <Application>Microsoft Macintosh PowerPoint</Application>
  <PresentationFormat>Widescreen</PresentationFormat>
  <Paragraphs>42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The structure coalescent model how lineage coalesce within and migrate between demes</vt:lpstr>
      <vt:lpstr>MASCOT approximates the structured coalescent to dramatically improve efficiency</vt:lpstr>
      <vt:lpstr>ADD BDMM SLIDE’s</vt:lpstr>
      <vt:lpstr>Migration rates and effective population sizes can be informed from outside data using a GLM approach</vt:lpstr>
      <vt:lpstr>Migration rates in the DTA model can be informed by transportation Data</vt:lpstr>
      <vt:lpstr>Time dependent predictors can be linked to migration rates and effective population sizes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34</cp:revision>
  <dcterms:created xsi:type="dcterms:W3CDTF">2020-07-05T17:44:26Z</dcterms:created>
  <dcterms:modified xsi:type="dcterms:W3CDTF">2020-07-13T17:25:54Z</dcterms:modified>
</cp:coreProperties>
</file>